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0C48-C493-4FEB-8D83-EB7F62436384}" type="datetimeFigureOut">
              <a:rPr lang="es-AR" smtClean="0"/>
              <a:t>20/01/2014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F90083D-F7FF-4051-B2E2-8248F3D8449C}" type="slidenum">
              <a:rPr lang="es-AR" smtClean="0"/>
              <a:t>‹#›</a:t>
            </a:fld>
            <a:endParaRPr lang="es-AR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0C48-C493-4FEB-8D83-EB7F62436384}" type="datetimeFigureOut">
              <a:rPr lang="es-AR" smtClean="0"/>
              <a:t>20/01/2014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083D-F7FF-4051-B2E2-8248F3D8449C}" type="slidenum">
              <a:rPr lang="es-AR" smtClean="0"/>
              <a:t>‹#›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0C48-C493-4FEB-8D83-EB7F62436384}" type="datetimeFigureOut">
              <a:rPr lang="es-AR" smtClean="0"/>
              <a:t>20/01/2014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083D-F7FF-4051-B2E2-8248F3D8449C}" type="slidenum">
              <a:rPr lang="es-AR" smtClean="0"/>
              <a:t>‹#›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0C48-C493-4FEB-8D83-EB7F62436384}" type="datetimeFigureOut">
              <a:rPr lang="es-AR" smtClean="0"/>
              <a:t>20/01/2014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083D-F7FF-4051-B2E2-8248F3D8449C}" type="slidenum">
              <a:rPr lang="es-AR" smtClean="0"/>
              <a:t>‹#›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0C48-C493-4FEB-8D83-EB7F62436384}" type="datetimeFigureOut">
              <a:rPr lang="es-AR" smtClean="0"/>
              <a:t>20/01/2014</a:t>
            </a:fld>
            <a:endParaRPr lang="es-AR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083D-F7FF-4051-B2E2-8248F3D8449C}" type="slidenum">
              <a:rPr lang="es-AR" smtClean="0"/>
              <a:t>‹#›</a:t>
            </a:fld>
            <a:endParaRPr lang="es-A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0C48-C493-4FEB-8D83-EB7F62436384}" type="datetimeFigureOut">
              <a:rPr lang="es-AR" smtClean="0"/>
              <a:t>20/01/2014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083D-F7FF-4051-B2E2-8248F3D8449C}" type="slidenum">
              <a:rPr lang="es-AR" smtClean="0"/>
              <a:t>‹#›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0C48-C493-4FEB-8D83-EB7F62436384}" type="datetimeFigureOut">
              <a:rPr lang="es-AR" smtClean="0"/>
              <a:t>20/01/2014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083D-F7FF-4051-B2E2-8248F3D8449C}" type="slidenum">
              <a:rPr lang="es-AR" smtClean="0"/>
              <a:t>‹#›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0C48-C493-4FEB-8D83-EB7F62436384}" type="datetimeFigureOut">
              <a:rPr lang="es-AR" smtClean="0"/>
              <a:t>20/01/2014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083D-F7FF-4051-B2E2-8248F3D8449C}" type="slidenum">
              <a:rPr lang="es-AR" smtClean="0"/>
              <a:t>‹#›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0C48-C493-4FEB-8D83-EB7F62436384}" type="datetimeFigureOut">
              <a:rPr lang="es-AR" smtClean="0"/>
              <a:t>20/01/2014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083D-F7FF-4051-B2E2-8248F3D8449C}" type="slidenum">
              <a:rPr lang="es-AR" smtClean="0"/>
              <a:t>‹#›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0C48-C493-4FEB-8D83-EB7F62436384}" type="datetimeFigureOut">
              <a:rPr lang="es-AR" smtClean="0"/>
              <a:t>20/01/2014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083D-F7FF-4051-B2E2-8248F3D8449C}" type="slidenum">
              <a:rPr lang="es-AR" smtClean="0"/>
              <a:t>‹#›</a:t>
            </a:fld>
            <a:endParaRPr lang="es-AR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80C48-C493-4FEB-8D83-EB7F62436384}" type="datetimeFigureOut">
              <a:rPr lang="es-AR" smtClean="0"/>
              <a:t>20/01/2014</a:t>
            </a:fld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083D-F7FF-4051-B2E2-8248F3D8449C}" type="slidenum">
              <a:rPr lang="es-AR" smtClean="0"/>
              <a:t>‹#›</a:t>
            </a:fld>
            <a:endParaRPr lang="es-AR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F280C48-C493-4FEB-8D83-EB7F62436384}" type="datetimeFigureOut">
              <a:rPr lang="es-AR" smtClean="0"/>
              <a:t>20/01/2014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F90083D-F7FF-4051-B2E2-8248F3D8449C}" type="slidenum">
              <a:rPr lang="es-AR" smtClean="0"/>
              <a:t>‹#›</a:t>
            </a:fld>
            <a:endParaRPr lang="es-AR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youtu.be/X5bAuMG5mV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madmoizelle.com/carnets/sport/2011/01/29/le-petit-guide-du-hockey/" TargetMode="External"/><Relationship Id="rId2" Type="http://schemas.openxmlformats.org/officeDocument/2006/relationships/hyperlink" Target="http://commons.wikimedia.org/wiki/File:Ice_hockey_1922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ollectionscanada.gc.ca/hockey/kids/024003-2000-f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35280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s-AR" sz="2400" dirty="0" smtClean="0">
                <a:solidFill>
                  <a:srgbClr val="002060"/>
                </a:solidFill>
              </a:rPr>
              <a:t>Par </a:t>
            </a:r>
            <a:r>
              <a:rPr lang="en-US" sz="2400" dirty="0" smtClean="0">
                <a:solidFill>
                  <a:srgbClr val="002060"/>
                </a:solidFill>
              </a:rPr>
              <a:t>Katherine Whipple, Kathleen Seaman, Katie </a:t>
            </a:r>
            <a:r>
              <a:rPr lang="en-US" sz="2400" dirty="0" err="1" smtClean="0">
                <a:solidFill>
                  <a:srgbClr val="002060"/>
                </a:solidFill>
              </a:rPr>
              <a:t>Truch</a:t>
            </a:r>
            <a:r>
              <a:rPr lang="en-US" sz="2400" dirty="0" smtClean="0">
                <a:solidFill>
                  <a:srgbClr val="002060"/>
                </a:solidFill>
              </a:rPr>
              <a:t>, Margaret </a:t>
            </a:r>
            <a:r>
              <a:rPr lang="en-US" sz="2400" dirty="0" err="1" smtClean="0">
                <a:solidFill>
                  <a:srgbClr val="002060"/>
                </a:solidFill>
              </a:rPr>
              <a:t>Schantz</a:t>
            </a:r>
            <a:r>
              <a:rPr lang="en-US" sz="2400" dirty="0" smtClean="0">
                <a:solidFill>
                  <a:srgbClr val="002060"/>
                </a:solidFill>
              </a:rPr>
              <a:t>, et Jason </a:t>
            </a:r>
            <a:r>
              <a:rPr lang="en-US" sz="2400" dirty="0" err="1" smtClean="0">
                <a:solidFill>
                  <a:srgbClr val="002060"/>
                </a:solidFill>
              </a:rPr>
              <a:t>Telsey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</a:p>
          <a:p>
            <a:endParaRPr lang="fr-FR" sz="2400" dirty="0" smtClean="0">
              <a:solidFill>
                <a:srgbClr val="002060"/>
              </a:solidFill>
            </a:endParaRPr>
          </a:p>
          <a:p>
            <a:r>
              <a:rPr lang="fr-FR" sz="2400" dirty="0" smtClean="0">
                <a:solidFill>
                  <a:srgbClr val="002060"/>
                </a:solidFill>
              </a:rPr>
              <a:t>Période </a:t>
            </a:r>
            <a:r>
              <a:rPr lang="fr-FR" sz="2400" dirty="0" smtClean="0">
                <a:solidFill>
                  <a:srgbClr val="002060"/>
                </a:solidFill>
              </a:rPr>
              <a:t>1</a:t>
            </a:r>
            <a:endParaRPr lang="fr-FR" sz="240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fr-FR" dirty="0" smtClean="0"/>
              <a:t>Le Hockey sur la Glace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744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Nouveau Mots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24400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le masque protecteur- </a:t>
            </a:r>
            <a:r>
              <a:rPr lang="fr-FR" dirty="0" err="1" smtClean="0"/>
              <a:t>Protecting</a:t>
            </a:r>
            <a:r>
              <a:rPr lang="fr-FR" dirty="0" smtClean="0"/>
              <a:t> </a:t>
            </a:r>
            <a:r>
              <a:rPr lang="fr-FR" dirty="0" err="1" smtClean="0"/>
              <a:t>mask</a:t>
            </a:r>
            <a:endParaRPr lang="fr-FR" dirty="0" smtClean="0"/>
          </a:p>
          <a:p>
            <a:r>
              <a:rPr lang="fr-FR" dirty="0" smtClean="0"/>
              <a:t>les Bâtons- Sticks</a:t>
            </a:r>
          </a:p>
          <a:p>
            <a:r>
              <a:rPr lang="fr-FR" dirty="0" smtClean="0"/>
              <a:t>les Filets- Nets</a:t>
            </a:r>
          </a:p>
          <a:p>
            <a:r>
              <a:rPr lang="fr-FR" dirty="0" smtClean="0"/>
              <a:t>la Rondelle- Puck</a:t>
            </a:r>
          </a:p>
          <a:p>
            <a:r>
              <a:rPr lang="fr-FR" dirty="0" smtClean="0"/>
              <a:t>les Casques- </a:t>
            </a:r>
            <a:r>
              <a:rPr lang="fr-FR" dirty="0" err="1" smtClean="0"/>
              <a:t>Helmets</a:t>
            </a:r>
            <a:endParaRPr lang="fr-FR" dirty="0" smtClean="0"/>
          </a:p>
          <a:p>
            <a:r>
              <a:rPr lang="fr-FR" dirty="0" smtClean="0"/>
              <a:t>Jambières de gardien de but- </a:t>
            </a:r>
            <a:r>
              <a:rPr lang="fr-FR" dirty="0" err="1" smtClean="0"/>
              <a:t>Goalie</a:t>
            </a:r>
            <a:r>
              <a:rPr lang="fr-FR" dirty="0" smtClean="0"/>
              <a:t> Pads</a:t>
            </a:r>
          </a:p>
          <a:p>
            <a:r>
              <a:rPr lang="fr-FR" dirty="0" smtClean="0"/>
              <a:t>Masques de gardiens de but- </a:t>
            </a:r>
            <a:r>
              <a:rPr lang="fr-FR" dirty="0" err="1" smtClean="0"/>
              <a:t>Goalie</a:t>
            </a:r>
            <a:r>
              <a:rPr lang="fr-FR" dirty="0" smtClean="0"/>
              <a:t> </a:t>
            </a:r>
            <a:r>
              <a:rPr lang="fr-FR" dirty="0" err="1" smtClean="0"/>
              <a:t>Mask</a:t>
            </a:r>
            <a:endParaRPr lang="fr-FR" dirty="0" smtClean="0"/>
          </a:p>
          <a:p>
            <a:r>
              <a:rPr lang="fr-FR" dirty="0" smtClean="0"/>
              <a:t>Patins- Skates</a:t>
            </a:r>
          </a:p>
          <a:p>
            <a:r>
              <a:rPr lang="fr-FR" dirty="0" smtClean="0"/>
              <a:t>Gants- </a:t>
            </a:r>
            <a:r>
              <a:rPr lang="fr-FR" dirty="0" err="1" smtClean="0"/>
              <a:t>Gloves</a:t>
            </a:r>
            <a:endParaRPr lang="fr-FR" dirty="0" smtClean="0"/>
          </a:p>
          <a:p>
            <a:r>
              <a:rPr lang="fr-FR" dirty="0" smtClean="0"/>
              <a:t>Coudières- </a:t>
            </a:r>
            <a:r>
              <a:rPr lang="fr-FR" dirty="0" err="1" smtClean="0"/>
              <a:t>Elbow</a:t>
            </a:r>
            <a:r>
              <a:rPr lang="fr-FR" dirty="0" smtClean="0"/>
              <a:t> Pads </a:t>
            </a:r>
          </a:p>
          <a:p>
            <a:r>
              <a:rPr lang="fr-FR" dirty="0" smtClean="0"/>
              <a:t>Protège-tibias- Shin </a:t>
            </a:r>
            <a:r>
              <a:rPr lang="fr-FR" dirty="0" err="1" smtClean="0"/>
              <a:t>Guards</a:t>
            </a:r>
            <a:endParaRPr lang="fr-FR" dirty="0" smtClean="0"/>
          </a:p>
          <a:p>
            <a:r>
              <a:rPr lang="fr-FR" dirty="0" smtClean="0"/>
              <a:t>Protège-cou- </a:t>
            </a:r>
            <a:r>
              <a:rPr lang="fr-FR" dirty="0" err="1" smtClean="0"/>
              <a:t>Neckguard</a:t>
            </a:r>
            <a:endParaRPr lang="fr-FR" dirty="0" smtClean="0"/>
          </a:p>
          <a:p>
            <a:r>
              <a:rPr lang="fr-FR" dirty="0" smtClean="0"/>
              <a:t>Suspensoir- </a:t>
            </a:r>
            <a:r>
              <a:rPr lang="fr-FR" dirty="0" err="1" smtClean="0"/>
              <a:t>Jock</a:t>
            </a:r>
            <a:r>
              <a:rPr lang="fr-FR" dirty="0" smtClean="0"/>
              <a:t> </a:t>
            </a:r>
            <a:r>
              <a:rPr lang="fr-FR" dirty="0" err="1" smtClean="0"/>
              <a:t>Strap</a:t>
            </a:r>
            <a:endParaRPr lang="fr-FR" dirty="0" smtClean="0"/>
          </a:p>
          <a:p>
            <a:r>
              <a:rPr lang="fr-FR" dirty="0"/>
              <a:t>le </a:t>
            </a:r>
            <a:r>
              <a:rPr lang="fr-FR" dirty="0" smtClean="0"/>
              <a:t>gardien- </a:t>
            </a:r>
            <a:r>
              <a:rPr lang="fr-FR" dirty="0"/>
              <a:t>the </a:t>
            </a:r>
            <a:r>
              <a:rPr lang="fr-FR" dirty="0" err="1"/>
              <a:t>goalkeeper</a:t>
            </a:r>
            <a:endParaRPr lang="fr-FR" dirty="0"/>
          </a:p>
          <a:p>
            <a:r>
              <a:rPr lang="fr-FR" dirty="0"/>
              <a:t>la </a:t>
            </a:r>
            <a:r>
              <a:rPr lang="fr-FR" dirty="0" smtClean="0"/>
              <a:t>patinoire- </a:t>
            </a:r>
            <a:r>
              <a:rPr lang="fr-FR" dirty="0" err="1"/>
              <a:t>ice-scating</a:t>
            </a:r>
            <a:r>
              <a:rPr lang="fr-FR" dirty="0"/>
              <a:t> rink</a:t>
            </a:r>
          </a:p>
          <a:p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880" y="1828800"/>
            <a:ext cx="2600325" cy="1209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900" y="4038600"/>
            <a:ext cx="3276600" cy="2457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133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L’histoire du Hockey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 smtClean="0"/>
              <a:t>Le hockey nous connaissons est commence dans Canada.</a:t>
            </a:r>
          </a:p>
          <a:p>
            <a:pPr marL="0" indent="0">
              <a:buNone/>
            </a:pPr>
            <a:r>
              <a:rPr lang="fr-FR" dirty="0" smtClean="0"/>
              <a:t>-1843-Le mot &lt;&lt;le hockey&gt;&gt; était pour le première fois. </a:t>
            </a:r>
          </a:p>
          <a:p>
            <a:pPr marL="0" indent="0">
              <a:buNone/>
            </a:pPr>
            <a:r>
              <a:rPr lang="fr-FR" dirty="0" smtClean="0"/>
              <a:t>-1877-Les règles sont publiées dans le journal &lt;&lt;Montréal Gazette&gt;&gt;</a:t>
            </a:r>
          </a:p>
          <a:p>
            <a:pPr marL="0" indent="0">
              <a:buNone/>
            </a:pPr>
            <a:r>
              <a:rPr lang="fr-FR" dirty="0" smtClean="0"/>
              <a:t>-1886-On fonde l’Association de Hockey Amateur du Canada à Montréal.</a:t>
            </a:r>
          </a:p>
          <a:p>
            <a:pPr marL="0" indent="0">
              <a:buNone/>
            </a:pPr>
            <a:r>
              <a:rPr lang="fr-FR" dirty="0" smtClean="0"/>
              <a:t>-1893-Le gouverneur général du Canada, Lord Stanley, commençait la tradition de donner un trophée chaque année a la meilleure équipe du pays. </a:t>
            </a:r>
            <a:endParaRPr lang="es-AR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43800" y="609600"/>
            <a:ext cx="609600" cy="609600"/>
          </a:xfrm>
          <a:prstGeom prst="rect">
            <a:avLst/>
          </a:prstGeom>
        </p:spPr>
      </p:pic>
      <p:pic>
        <p:nvPicPr>
          <p:cNvPr id="1026" name="Picture 2" descr="https://lh5.googleusercontent.com/dz4e9iSlzgpFbxQbznEyj_Elsd_nX3JKi2ETSkOfbb9umfLdE7KU2uFUPgZKI5ccmci9RXC1QUS7gemKzdaA3JsMjb7BSMQAaU3vmnkmojfWaySt0Td3iAZBy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2568"/>
            <a:ext cx="1668255" cy="134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84421" y="1216899"/>
            <a:ext cx="1728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 Katherine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5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0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Règles du Hockey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525963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 gardien</a:t>
            </a:r>
          </a:p>
          <a:p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 patinoire</a:t>
            </a:r>
          </a:p>
          <a:p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-5 joueurs dans une équipe</a:t>
            </a:r>
          </a:p>
          <a:p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-3 attaquants </a:t>
            </a:r>
          </a:p>
          <a:p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-2 défenseurs (et un gardien)</a:t>
            </a:r>
          </a:p>
          <a:p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-Les joueurs n’ont pas touche la rondelle avec les corps</a:t>
            </a:r>
          </a:p>
          <a:p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-L'équipe qui a plus des buts a gagne! </a:t>
            </a:r>
          </a:p>
          <a:p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-jouent sur la patinoire </a:t>
            </a:r>
          </a:p>
          <a:p>
            <a:endParaRPr lang="es-AR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63914" y="609600"/>
            <a:ext cx="609600" cy="609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38999" y="1280160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 Margaret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227" y="1806844"/>
            <a:ext cx="3962400" cy="2106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896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err="1" smtClean="0"/>
              <a:t>Équipement</a:t>
            </a:r>
            <a:r>
              <a:rPr lang="es-AR" dirty="0" smtClean="0"/>
              <a:t> </a:t>
            </a:r>
            <a:r>
              <a:rPr lang="es-AR" dirty="0" err="1" smtClean="0"/>
              <a:t>Nécessaire</a:t>
            </a:r>
            <a:endParaRPr lang="es-A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- le masque </a:t>
            </a:r>
            <a:r>
              <a:rPr lang="en-US" dirty="0" err="1"/>
              <a:t>protecteur</a:t>
            </a:r>
            <a:r>
              <a:rPr lang="en-US" dirty="0"/>
              <a:t> (Protecting mask)</a:t>
            </a:r>
            <a:endParaRPr lang="en-US" b="0" dirty="0" smtClean="0">
              <a:effectLst/>
            </a:endParaRPr>
          </a:p>
          <a:p>
            <a:r>
              <a:rPr lang="en-US" dirty="0"/>
              <a:t>- les </a:t>
            </a:r>
            <a:r>
              <a:rPr lang="en-US" dirty="0" err="1"/>
              <a:t>Bâtons</a:t>
            </a:r>
            <a:r>
              <a:rPr lang="en-US" dirty="0"/>
              <a:t> (Sticks)</a:t>
            </a:r>
            <a:endParaRPr lang="en-US" b="0" dirty="0" smtClean="0">
              <a:effectLst/>
            </a:endParaRPr>
          </a:p>
          <a:p>
            <a:r>
              <a:rPr lang="en-US" dirty="0"/>
              <a:t>- les Filets (Nets)</a:t>
            </a:r>
            <a:endParaRPr lang="en-US" b="0" dirty="0" smtClean="0">
              <a:effectLst/>
            </a:endParaRPr>
          </a:p>
          <a:p>
            <a:r>
              <a:rPr lang="en-US" dirty="0"/>
              <a:t>- la </a:t>
            </a:r>
            <a:r>
              <a:rPr lang="en-US" dirty="0" err="1"/>
              <a:t>Rondelle</a:t>
            </a:r>
            <a:r>
              <a:rPr lang="en-US" dirty="0"/>
              <a:t> (Puck)</a:t>
            </a:r>
            <a:endParaRPr lang="en-US" b="0" dirty="0" smtClean="0">
              <a:effectLst/>
            </a:endParaRPr>
          </a:p>
          <a:p>
            <a:r>
              <a:rPr lang="en-US" dirty="0"/>
              <a:t>- les </a:t>
            </a:r>
            <a:r>
              <a:rPr lang="en-US" dirty="0" err="1"/>
              <a:t>Casques</a:t>
            </a:r>
            <a:r>
              <a:rPr lang="en-US" dirty="0"/>
              <a:t> (Helmets) </a:t>
            </a:r>
            <a:endParaRPr lang="en-US" b="0" dirty="0" smtClean="0">
              <a:effectLst/>
            </a:endParaRPr>
          </a:p>
          <a:p>
            <a:r>
              <a:rPr lang="en-US" dirty="0"/>
              <a:t>- </a:t>
            </a:r>
            <a:r>
              <a:rPr lang="en-US" dirty="0" err="1"/>
              <a:t>Jambières</a:t>
            </a:r>
            <a:r>
              <a:rPr lang="en-US" dirty="0"/>
              <a:t> de </a:t>
            </a:r>
            <a:r>
              <a:rPr lang="en-US" dirty="0" err="1"/>
              <a:t>gardien</a:t>
            </a:r>
            <a:r>
              <a:rPr lang="en-US" dirty="0"/>
              <a:t> de but (Goalie Pads)</a:t>
            </a:r>
            <a:endParaRPr lang="en-US" b="0" dirty="0" smtClean="0">
              <a:effectLst/>
            </a:endParaRPr>
          </a:p>
          <a:p>
            <a:r>
              <a:rPr lang="en-US" dirty="0"/>
              <a:t>- Masques de </a:t>
            </a:r>
            <a:r>
              <a:rPr lang="en-US" dirty="0" err="1"/>
              <a:t>gardiens</a:t>
            </a:r>
            <a:r>
              <a:rPr lang="en-US" dirty="0"/>
              <a:t> de but (Goalie Mask)</a:t>
            </a:r>
            <a:endParaRPr lang="en-US" b="0" dirty="0" smtClean="0">
              <a:effectLst/>
            </a:endParaRPr>
          </a:p>
          <a:p>
            <a:r>
              <a:rPr lang="en-US" dirty="0"/>
              <a:t>- </a:t>
            </a:r>
            <a:r>
              <a:rPr lang="en-US" dirty="0" err="1"/>
              <a:t>Patins</a:t>
            </a:r>
            <a:r>
              <a:rPr lang="en-US" dirty="0"/>
              <a:t> (Skates)</a:t>
            </a:r>
            <a:endParaRPr lang="en-US" b="0" dirty="0" smtClean="0">
              <a:effectLst/>
            </a:endParaRPr>
          </a:p>
          <a:p>
            <a:r>
              <a:rPr lang="en-US" dirty="0"/>
              <a:t>- Gants (Gloves)</a:t>
            </a:r>
            <a:endParaRPr lang="en-US" b="0" dirty="0" smtClean="0">
              <a:effectLst/>
            </a:endParaRPr>
          </a:p>
          <a:p>
            <a:r>
              <a:rPr lang="en-US" dirty="0"/>
              <a:t>- </a:t>
            </a:r>
            <a:r>
              <a:rPr lang="en-US" dirty="0" err="1"/>
              <a:t>Coudieres</a:t>
            </a:r>
            <a:r>
              <a:rPr lang="en-US" dirty="0"/>
              <a:t> (Elbow Pads) </a:t>
            </a:r>
            <a:endParaRPr lang="en-US" b="0" dirty="0" smtClean="0">
              <a:effectLst/>
            </a:endParaRPr>
          </a:p>
          <a:p>
            <a:r>
              <a:rPr lang="en-US" dirty="0"/>
              <a:t>- </a:t>
            </a:r>
            <a:r>
              <a:rPr lang="en-US" dirty="0" err="1"/>
              <a:t>Protège</a:t>
            </a:r>
            <a:r>
              <a:rPr lang="en-US" dirty="0"/>
              <a:t>-tibias (Shin Guards)</a:t>
            </a:r>
            <a:endParaRPr lang="en-US" b="0" dirty="0" smtClean="0">
              <a:effectLst/>
            </a:endParaRPr>
          </a:p>
          <a:p>
            <a:r>
              <a:rPr lang="en-US" dirty="0"/>
              <a:t>- </a:t>
            </a:r>
            <a:r>
              <a:rPr lang="en-US" dirty="0" err="1"/>
              <a:t>Protege-cou</a:t>
            </a:r>
            <a:r>
              <a:rPr lang="en-US" dirty="0"/>
              <a:t>  (</a:t>
            </a:r>
            <a:r>
              <a:rPr lang="en-US" dirty="0" err="1"/>
              <a:t>Neckguard</a:t>
            </a:r>
            <a:r>
              <a:rPr lang="en-US" dirty="0"/>
              <a:t>)</a:t>
            </a:r>
            <a:endParaRPr lang="en-US" b="0" dirty="0" smtClean="0">
              <a:effectLst/>
            </a:endParaRPr>
          </a:p>
          <a:p>
            <a:r>
              <a:rPr lang="en-US" dirty="0"/>
              <a:t>- </a:t>
            </a:r>
            <a:r>
              <a:rPr lang="en-US" dirty="0" err="1"/>
              <a:t>Suspensoir</a:t>
            </a:r>
            <a:r>
              <a:rPr lang="en-US" dirty="0"/>
              <a:t> (Jock Strap)</a:t>
            </a:r>
            <a:endParaRPr lang="en-US" b="0" dirty="0" smtClean="0">
              <a:effectLst/>
            </a:endParaRP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s-AR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96200" y="533400"/>
            <a:ext cx="609600" cy="609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70859" y="1230868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 Jason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5" y="4572000"/>
            <a:ext cx="2343150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267" y="1752600"/>
            <a:ext cx="2474353" cy="2716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8025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Vêtements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 dirty="0" smtClean="0"/>
          </a:p>
          <a:p>
            <a:endParaRPr lang="fr-FR" dirty="0"/>
          </a:p>
        </p:txBody>
      </p:sp>
      <p:pic>
        <p:nvPicPr>
          <p:cNvPr id="4" name="Hockey equipemen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629400" y="5029200"/>
            <a:ext cx="609600" cy="609600"/>
          </a:xfrm>
          <a:prstGeom prst="rect">
            <a:avLst/>
          </a:prstGeom>
        </p:spPr>
      </p:pic>
      <p:pic>
        <p:nvPicPr>
          <p:cNvPr id="2050" name="Picture 2" descr="https://lh6.googleusercontent.com/KQDks_vImXvgIrXfnWmum2Dacum29MInddkRQwpl-rlrJCBIa5qQ7yKISoar3eMvI25jyPWOaINmsjzFmXe-lspNSHqtcGBaAENg4m_MM1M5g9ox4KCZH4OaC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72" y="1371600"/>
            <a:ext cx="4119800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48200" y="1676400"/>
            <a:ext cx="419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Ils portent un casque de Hockey, la figure masque, l’épaulière, un maillot, coudières, pantalon de hockey, gants de hockey, protège-tibias de hockey, bâton de hockey, et patins de hockey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6127729" y="5638800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 Kathleen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63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9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Hockey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smtClean="0"/>
              <a:t>Le </a:t>
            </a:r>
            <a:r>
              <a:rPr lang="en-US" dirty="0" smtClean="0"/>
              <a:t>video…</a:t>
            </a:r>
          </a:p>
          <a:p>
            <a:pPr marL="114300" indent="0">
              <a:buNone/>
            </a:pPr>
            <a:r>
              <a:rPr lang="en-US" dirty="0"/>
              <a:t>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youtu.be/X5bAuMG5mV0</a:t>
            </a:r>
            <a:r>
              <a:rPr lang="en-US" dirty="0" smtClean="0"/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" y="2667000"/>
            <a:ext cx="3962400" cy="222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653015"/>
            <a:ext cx="3349699" cy="222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1" y="4495799"/>
            <a:ext cx="3172522" cy="2111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6936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Bibliographie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commons.wikimedia.org/wiki/File:Ice_hockey_1922.jpg</a:t>
            </a:r>
            <a:endParaRPr lang="en-US" dirty="0" smtClean="0"/>
          </a:p>
          <a:p>
            <a:r>
              <a:rPr lang="en-US" u="sng" dirty="0">
                <a:hlinkClick r:id="rId3"/>
              </a:rPr>
              <a:t>http://madmoizelle.com/carnets/sport/2011/01/29/le-petit-guide-du-hockey</a:t>
            </a:r>
            <a:r>
              <a:rPr lang="en-US" u="sng" dirty="0" smtClean="0">
                <a:hlinkClick r:id="rId3"/>
              </a:rPr>
              <a:t>/</a:t>
            </a:r>
            <a:endParaRPr lang="en-US" u="sng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www.collectionscanada.gc.ca/hockey/kids/024003-2000-f.html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24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132</TotalTime>
  <Words>350</Words>
  <Application>Microsoft Office PowerPoint</Application>
  <PresentationFormat>On-screen Show (4:3)</PresentationFormat>
  <Paragraphs>63</Paragraphs>
  <Slides>8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Apothecary</vt:lpstr>
      <vt:lpstr>Le Hockey sur la Glace</vt:lpstr>
      <vt:lpstr>Nouveau Mots</vt:lpstr>
      <vt:lpstr>L’histoire du Hockey</vt:lpstr>
      <vt:lpstr>Les Règles du Hockey</vt:lpstr>
      <vt:lpstr>Équipement Nécessaire</vt:lpstr>
      <vt:lpstr>Les Vêtements</vt:lpstr>
      <vt:lpstr>Hockey</vt:lpstr>
      <vt:lpstr>Bibliographie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whs</dc:creator>
  <cp:lastModifiedBy>Thomas Whipple (RX-NA)</cp:lastModifiedBy>
  <cp:revision>20</cp:revision>
  <dcterms:created xsi:type="dcterms:W3CDTF">2014-01-14T12:32:53Z</dcterms:created>
  <dcterms:modified xsi:type="dcterms:W3CDTF">2014-01-20T22:40:10Z</dcterms:modified>
</cp:coreProperties>
</file>